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A7610-E8BC-4F76-B91E-3D33CA7B509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E642C61-4BA0-4550-8EE7-8BC42A160FF5}">
      <dgm:prSet/>
      <dgm:spPr/>
      <dgm:t>
        <a:bodyPr/>
        <a:lstStyle/>
        <a:p>
          <a:r>
            <a:rPr lang="en-US" b="0" i="0" baseline="0"/>
            <a:t>&lt;b&gt; - Bold text </a:t>
          </a:r>
          <a:endParaRPr lang="en-US"/>
        </a:p>
      </dgm:t>
    </dgm:pt>
    <dgm:pt modelId="{420078FF-45C8-470F-AE68-8101B8054D05}" type="parTrans" cxnId="{F8FF7C81-BC8E-4562-90A2-9D82B9925964}">
      <dgm:prSet/>
      <dgm:spPr/>
      <dgm:t>
        <a:bodyPr/>
        <a:lstStyle/>
        <a:p>
          <a:endParaRPr lang="en-US"/>
        </a:p>
      </dgm:t>
    </dgm:pt>
    <dgm:pt modelId="{1D30941A-68C7-49CF-95D9-EC33170FFA45}" type="sibTrans" cxnId="{F8FF7C81-BC8E-4562-90A2-9D82B9925964}">
      <dgm:prSet/>
      <dgm:spPr/>
      <dgm:t>
        <a:bodyPr/>
        <a:lstStyle/>
        <a:p>
          <a:endParaRPr lang="en-US"/>
        </a:p>
      </dgm:t>
    </dgm:pt>
    <dgm:pt modelId="{BBB65733-B89F-4DA7-ACED-79BDBF677E6A}">
      <dgm:prSet/>
      <dgm:spPr/>
      <dgm:t>
        <a:bodyPr/>
        <a:lstStyle/>
        <a:p>
          <a:r>
            <a:rPr lang="en-US" b="0" i="0" baseline="0"/>
            <a:t>&lt;strong&gt; - Important text </a:t>
          </a:r>
          <a:endParaRPr lang="en-US"/>
        </a:p>
      </dgm:t>
    </dgm:pt>
    <dgm:pt modelId="{A8251AD2-0C8C-4608-AB3E-BF7CBC7F7483}" type="parTrans" cxnId="{745C779E-4542-4CFE-A67A-B099559D6AC6}">
      <dgm:prSet/>
      <dgm:spPr/>
      <dgm:t>
        <a:bodyPr/>
        <a:lstStyle/>
        <a:p>
          <a:endParaRPr lang="en-US"/>
        </a:p>
      </dgm:t>
    </dgm:pt>
    <dgm:pt modelId="{EAA3A9F8-A999-4092-AAEB-05930572A501}" type="sibTrans" cxnId="{745C779E-4542-4CFE-A67A-B099559D6AC6}">
      <dgm:prSet/>
      <dgm:spPr/>
      <dgm:t>
        <a:bodyPr/>
        <a:lstStyle/>
        <a:p>
          <a:endParaRPr lang="en-US"/>
        </a:p>
      </dgm:t>
    </dgm:pt>
    <dgm:pt modelId="{50E174AB-96DC-41A7-B8EA-92362114666E}">
      <dgm:prSet/>
      <dgm:spPr/>
      <dgm:t>
        <a:bodyPr/>
        <a:lstStyle/>
        <a:p>
          <a:r>
            <a:rPr lang="en-US" b="0" i="0" baseline="0"/>
            <a:t>&lt;i&gt; - Italic text </a:t>
          </a:r>
          <a:endParaRPr lang="en-US"/>
        </a:p>
      </dgm:t>
    </dgm:pt>
    <dgm:pt modelId="{4ED05F46-1D35-4D31-8B98-149D81ED4B9B}" type="parTrans" cxnId="{41396573-19F2-48B0-B7AB-F8681E5C388F}">
      <dgm:prSet/>
      <dgm:spPr/>
      <dgm:t>
        <a:bodyPr/>
        <a:lstStyle/>
        <a:p>
          <a:endParaRPr lang="en-US"/>
        </a:p>
      </dgm:t>
    </dgm:pt>
    <dgm:pt modelId="{C1FBB8A8-6E4D-42D1-B150-8F066EEAE1DB}" type="sibTrans" cxnId="{41396573-19F2-48B0-B7AB-F8681E5C388F}">
      <dgm:prSet/>
      <dgm:spPr/>
      <dgm:t>
        <a:bodyPr/>
        <a:lstStyle/>
        <a:p>
          <a:endParaRPr lang="en-US"/>
        </a:p>
      </dgm:t>
    </dgm:pt>
    <dgm:pt modelId="{929E30BE-9CF4-4F42-9EDF-5C32A4446AB5}">
      <dgm:prSet/>
      <dgm:spPr/>
      <dgm:t>
        <a:bodyPr/>
        <a:lstStyle/>
        <a:p>
          <a:r>
            <a:rPr lang="en-US" b="0" i="0" baseline="0"/>
            <a:t>&lt;em&gt; - Emphasized text </a:t>
          </a:r>
          <a:endParaRPr lang="en-US"/>
        </a:p>
      </dgm:t>
    </dgm:pt>
    <dgm:pt modelId="{812EFE8A-571D-4AD1-9395-D4C2A70FFA15}" type="parTrans" cxnId="{8F5CA191-F65E-4DE7-BC99-C543AEB0D54F}">
      <dgm:prSet/>
      <dgm:spPr/>
      <dgm:t>
        <a:bodyPr/>
        <a:lstStyle/>
        <a:p>
          <a:endParaRPr lang="en-US"/>
        </a:p>
      </dgm:t>
    </dgm:pt>
    <dgm:pt modelId="{8D1FEE70-DFD6-459C-B632-EEEFB65A85E7}" type="sibTrans" cxnId="{8F5CA191-F65E-4DE7-BC99-C543AEB0D54F}">
      <dgm:prSet/>
      <dgm:spPr/>
      <dgm:t>
        <a:bodyPr/>
        <a:lstStyle/>
        <a:p>
          <a:endParaRPr lang="en-US"/>
        </a:p>
      </dgm:t>
    </dgm:pt>
    <dgm:pt modelId="{17D2DEEB-216A-4E42-B215-2B6833E2E5E8}">
      <dgm:prSet/>
      <dgm:spPr/>
      <dgm:t>
        <a:bodyPr/>
        <a:lstStyle/>
        <a:p>
          <a:r>
            <a:rPr lang="en-US" b="0" i="0" baseline="0"/>
            <a:t>&lt;mark&gt; - Marked text </a:t>
          </a:r>
          <a:endParaRPr lang="en-US"/>
        </a:p>
      </dgm:t>
    </dgm:pt>
    <dgm:pt modelId="{7BCDADF3-925F-4755-87B9-1541B5EAA18E}" type="parTrans" cxnId="{88AF70A6-E04E-490D-A442-5FC1D52ADEB7}">
      <dgm:prSet/>
      <dgm:spPr/>
      <dgm:t>
        <a:bodyPr/>
        <a:lstStyle/>
        <a:p>
          <a:endParaRPr lang="en-US"/>
        </a:p>
      </dgm:t>
    </dgm:pt>
    <dgm:pt modelId="{9B6095E8-7F8C-4DA1-8297-2E5FDE891CCB}" type="sibTrans" cxnId="{88AF70A6-E04E-490D-A442-5FC1D52ADEB7}">
      <dgm:prSet/>
      <dgm:spPr/>
      <dgm:t>
        <a:bodyPr/>
        <a:lstStyle/>
        <a:p>
          <a:endParaRPr lang="en-US"/>
        </a:p>
      </dgm:t>
    </dgm:pt>
    <dgm:pt modelId="{032BB7D8-E5A7-4FD5-804C-1E095406B47C}">
      <dgm:prSet/>
      <dgm:spPr/>
      <dgm:t>
        <a:bodyPr/>
        <a:lstStyle/>
        <a:p>
          <a:r>
            <a:rPr lang="en-US" b="0" i="0" baseline="0"/>
            <a:t>&lt;small&gt; - Smaller text </a:t>
          </a:r>
          <a:endParaRPr lang="en-US"/>
        </a:p>
      </dgm:t>
    </dgm:pt>
    <dgm:pt modelId="{21D57CF3-049F-4858-8E2F-986383DF40B8}" type="parTrans" cxnId="{4E682555-5EB7-49F5-B625-97B758DE03C1}">
      <dgm:prSet/>
      <dgm:spPr/>
      <dgm:t>
        <a:bodyPr/>
        <a:lstStyle/>
        <a:p>
          <a:endParaRPr lang="en-US"/>
        </a:p>
      </dgm:t>
    </dgm:pt>
    <dgm:pt modelId="{E4F69A8C-1B8D-4977-9F73-6334E06312E6}" type="sibTrans" cxnId="{4E682555-5EB7-49F5-B625-97B758DE03C1}">
      <dgm:prSet/>
      <dgm:spPr/>
      <dgm:t>
        <a:bodyPr/>
        <a:lstStyle/>
        <a:p>
          <a:endParaRPr lang="en-US"/>
        </a:p>
      </dgm:t>
    </dgm:pt>
    <dgm:pt modelId="{90135AAD-7763-44CC-9821-E0C1E036C23D}">
      <dgm:prSet/>
      <dgm:spPr/>
      <dgm:t>
        <a:bodyPr/>
        <a:lstStyle/>
        <a:p>
          <a:r>
            <a:rPr lang="en-US" b="0" i="0" baseline="0"/>
            <a:t>&lt;del&gt; - Deleted text </a:t>
          </a:r>
          <a:endParaRPr lang="en-US"/>
        </a:p>
      </dgm:t>
    </dgm:pt>
    <dgm:pt modelId="{61A47345-C581-4FE1-968B-271F62E42BF5}" type="parTrans" cxnId="{650AFCAB-E744-4342-9CE1-8674E1E3E353}">
      <dgm:prSet/>
      <dgm:spPr/>
      <dgm:t>
        <a:bodyPr/>
        <a:lstStyle/>
        <a:p>
          <a:endParaRPr lang="en-US"/>
        </a:p>
      </dgm:t>
    </dgm:pt>
    <dgm:pt modelId="{4DEDAF57-1DF3-4D3A-BCFF-A62A80F4311D}" type="sibTrans" cxnId="{650AFCAB-E744-4342-9CE1-8674E1E3E353}">
      <dgm:prSet/>
      <dgm:spPr/>
      <dgm:t>
        <a:bodyPr/>
        <a:lstStyle/>
        <a:p>
          <a:endParaRPr lang="en-US"/>
        </a:p>
      </dgm:t>
    </dgm:pt>
    <dgm:pt modelId="{B82CCAE5-68A2-4794-8B58-87AEF1FEAF29}">
      <dgm:prSet/>
      <dgm:spPr/>
      <dgm:t>
        <a:bodyPr/>
        <a:lstStyle/>
        <a:p>
          <a:r>
            <a:rPr lang="en-US" b="0" i="0" baseline="0"/>
            <a:t>&lt;ins&gt; - Inserted text </a:t>
          </a:r>
          <a:endParaRPr lang="en-US"/>
        </a:p>
      </dgm:t>
    </dgm:pt>
    <dgm:pt modelId="{940BB5D7-220C-48F9-8D0D-CC185EBF49C5}" type="parTrans" cxnId="{69D33A9F-1704-4B57-AD1A-2DB5FE27CF6A}">
      <dgm:prSet/>
      <dgm:spPr/>
      <dgm:t>
        <a:bodyPr/>
        <a:lstStyle/>
        <a:p>
          <a:endParaRPr lang="en-US"/>
        </a:p>
      </dgm:t>
    </dgm:pt>
    <dgm:pt modelId="{C1C9C532-F59F-44D5-B6EC-5A6DD48C0AF6}" type="sibTrans" cxnId="{69D33A9F-1704-4B57-AD1A-2DB5FE27CF6A}">
      <dgm:prSet/>
      <dgm:spPr/>
      <dgm:t>
        <a:bodyPr/>
        <a:lstStyle/>
        <a:p>
          <a:endParaRPr lang="en-US"/>
        </a:p>
      </dgm:t>
    </dgm:pt>
    <dgm:pt modelId="{572BE970-8730-413B-B57F-8005F1391230}">
      <dgm:prSet/>
      <dgm:spPr/>
      <dgm:t>
        <a:bodyPr/>
        <a:lstStyle/>
        <a:p>
          <a:r>
            <a:rPr lang="en-US" b="0" i="0" baseline="0"/>
            <a:t>&lt;sub&gt; - Subscript text </a:t>
          </a:r>
          <a:endParaRPr lang="en-US"/>
        </a:p>
      </dgm:t>
    </dgm:pt>
    <dgm:pt modelId="{B99C6457-ABAB-41D1-9ACE-DFBBE72E8CD8}" type="parTrans" cxnId="{6D823441-78DB-4712-8C52-E85C91611F25}">
      <dgm:prSet/>
      <dgm:spPr/>
      <dgm:t>
        <a:bodyPr/>
        <a:lstStyle/>
        <a:p>
          <a:endParaRPr lang="en-US"/>
        </a:p>
      </dgm:t>
    </dgm:pt>
    <dgm:pt modelId="{70AAEE30-1D1C-4DD7-98CD-56B4FC95BBB0}" type="sibTrans" cxnId="{6D823441-78DB-4712-8C52-E85C91611F25}">
      <dgm:prSet/>
      <dgm:spPr/>
      <dgm:t>
        <a:bodyPr/>
        <a:lstStyle/>
        <a:p>
          <a:endParaRPr lang="en-US"/>
        </a:p>
      </dgm:t>
    </dgm:pt>
    <dgm:pt modelId="{6902F684-0E3A-4649-B703-2683D515CC52}">
      <dgm:prSet/>
      <dgm:spPr/>
      <dgm:t>
        <a:bodyPr/>
        <a:lstStyle/>
        <a:p>
          <a:r>
            <a:rPr lang="en-US" b="0" i="0" baseline="0"/>
            <a:t>&lt;sup&gt; - Superscript text </a:t>
          </a:r>
          <a:endParaRPr lang="en-US"/>
        </a:p>
      </dgm:t>
    </dgm:pt>
    <dgm:pt modelId="{FA3C4E4C-90D9-4EEE-92EA-328749621C65}" type="parTrans" cxnId="{C290A45B-582C-4091-A7E0-7212E389970F}">
      <dgm:prSet/>
      <dgm:spPr/>
      <dgm:t>
        <a:bodyPr/>
        <a:lstStyle/>
        <a:p>
          <a:endParaRPr lang="en-US"/>
        </a:p>
      </dgm:t>
    </dgm:pt>
    <dgm:pt modelId="{18074AA3-EE63-463B-9F1B-B2F8481AFA95}" type="sibTrans" cxnId="{C290A45B-582C-4091-A7E0-7212E389970F}">
      <dgm:prSet/>
      <dgm:spPr/>
      <dgm:t>
        <a:bodyPr/>
        <a:lstStyle/>
        <a:p>
          <a:endParaRPr lang="en-US"/>
        </a:p>
      </dgm:t>
    </dgm:pt>
    <dgm:pt modelId="{628CDD8F-56E3-4632-AA2A-6EF3CA8101F1}" type="pres">
      <dgm:prSet presAssocID="{75CA7610-E8BC-4F76-B91E-3D33CA7B509E}" presName="linear" presStyleCnt="0">
        <dgm:presLayoutVars>
          <dgm:animLvl val="lvl"/>
          <dgm:resizeHandles val="exact"/>
        </dgm:presLayoutVars>
      </dgm:prSet>
      <dgm:spPr/>
    </dgm:pt>
    <dgm:pt modelId="{7A6975FA-9D3B-48E6-A3E4-765C08F6FBE7}" type="pres">
      <dgm:prSet presAssocID="{FE642C61-4BA0-4550-8EE7-8BC42A160FF5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3139570-8641-4C78-8D38-A76E2D953ED9}" type="pres">
      <dgm:prSet presAssocID="{1D30941A-68C7-49CF-95D9-EC33170FFA45}" presName="spacer" presStyleCnt="0"/>
      <dgm:spPr/>
    </dgm:pt>
    <dgm:pt modelId="{9315A2BD-59B6-4CF7-B978-37A8A629176F}" type="pres">
      <dgm:prSet presAssocID="{BBB65733-B89F-4DA7-ACED-79BDBF677E6A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FF26411C-FDE8-4A4F-A71D-36F80FC3109D}" type="pres">
      <dgm:prSet presAssocID="{EAA3A9F8-A999-4092-AAEB-05930572A501}" presName="spacer" presStyleCnt="0"/>
      <dgm:spPr/>
    </dgm:pt>
    <dgm:pt modelId="{E57EEB4F-38E5-40CF-806A-EB7141B7DC40}" type="pres">
      <dgm:prSet presAssocID="{50E174AB-96DC-41A7-B8EA-92362114666E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908E57D4-1D2E-4216-BBE0-E4F727D5B790}" type="pres">
      <dgm:prSet presAssocID="{C1FBB8A8-6E4D-42D1-B150-8F066EEAE1DB}" presName="spacer" presStyleCnt="0"/>
      <dgm:spPr/>
    </dgm:pt>
    <dgm:pt modelId="{EB46E8C4-9782-4BE6-92E6-26D41BC53C9F}" type="pres">
      <dgm:prSet presAssocID="{929E30BE-9CF4-4F42-9EDF-5C32A4446AB5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B89E289C-4FA3-40E0-B4B6-36753CB71855}" type="pres">
      <dgm:prSet presAssocID="{8D1FEE70-DFD6-459C-B632-EEEFB65A85E7}" presName="spacer" presStyleCnt="0"/>
      <dgm:spPr/>
    </dgm:pt>
    <dgm:pt modelId="{2F21F560-181A-4E06-9D0E-D7E04C8577FA}" type="pres">
      <dgm:prSet presAssocID="{17D2DEEB-216A-4E42-B215-2B6833E2E5E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C8618DA-94AD-4B69-A690-F725C85E9148}" type="pres">
      <dgm:prSet presAssocID="{9B6095E8-7F8C-4DA1-8297-2E5FDE891CCB}" presName="spacer" presStyleCnt="0"/>
      <dgm:spPr/>
    </dgm:pt>
    <dgm:pt modelId="{D35483FB-849A-4AC6-9A4F-81B8D3C7D074}" type="pres">
      <dgm:prSet presAssocID="{032BB7D8-E5A7-4FD5-804C-1E095406B47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9FFDB201-1F34-4745-BDA2-00C30EC88F2C}" type="pres">
      <dgm:prSet presAssocID="{E4F69A8C-1B8D-4977-9F73-6334E06312E6}" presName="spacer" presStyleCnt="0"/>
      <dgm:spPr/>
    </dgm:pt>
    <dgm:pt modelId="{D67DBC06-B0BD-4BBF-954E-0BD847EDEE70}" type="pres">
      <dgm:prSet presAssocID="{90135AAD-7763-44CC-9821-E0C1E036C23D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1E6D2362-3671-4A0D-8CBE-90A2F6C2E68D}" type="pres">
      <dgm:prSet presAssocID="{4DEDAF57-1DF3-4D3A-BCFF-A62A80F4311D}" presName="spacer" presStyleCnt="0"/>
      <dgm:spPr/>
    </dgm:pt>
    <dgm:pt modelId="{4DA81B57-5599-43FC-B473-0EF490E7A06F}" type="pres">
      <dgm:prSet presAssocID="{B82CCAE5-68A2-4794-8B58-87AEF1FEAF29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7EE3314D-DDAC-4650-B53E-BEE65F5518B9}" type="pres">
      <dgm:prSet presAssocID="{C1C9C532-F59F-44D5-B6EC-5A6DD48C0AF6}" presName="spacer" presStyleCnt="0"/>
      <dgm:spPr/>
    </dgm:pt>
    <dgm:pt modelId="{AD81C088-9DF1-4228-91E2-1103A4443D2B}" type="pres">
      <dgm:prSet presAssocID="{572BE970-8730-413B-B57F-8005F1391230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704416F8-DC95-4682-98FA-63E257C39710}" type="pres">
      <dgm:prSet presAssocID="{70AAEE30-1D1C-4DD7-98CD-56B4FC95BBB0}" presName="spacer" presStyleCnt="0"/>
      <dgm:spPr/>
    </dgm:pt>
    <dgm:pt modelId="{B31D981E-704F-4B01-9A39-36B6485090CF}" type="pres">
      <dgm:prSet presAssocID="{6902F684-0E3A-4649-B703-2683D515CC52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94CC514-5A6B-4FBA-84D8-4ED740CDC6A3}" type="presOf" srcId="{032BB7D8-E5A7-4FD5-804C-1E095406B47C}" destId="{D35483FB-849A-4AC6-9A4F-81B8D3C7D074}" srcOrd="0" destOrd="0" presId="urn:microsoft.com/office/officeart/2005/8/layout/vList2"/>
    <dgm:cxn modelId="{3C305C20-A98E-416B-8C60-DE415061C11A}" type="presOf" srcId="{929E30BE-9CF4-4F42-9EDF-5C32A4446AB5}" destId="{EB46E8C4-9782-4BE6-92E6-26D41BC53C9F}" srcOrd="0" destOrd="0" presId="urn:microsoft.com/office/officeart/2005/8/layout/vList2"/>
    <dgm:cxn modelId="{C290A45B-582C-4091-A7E0-7212E389970F}" srcId="{75CA7610-E8BC-4F76-B91E-3D33CA7B509E}" destId="{6902F684-0E3A-4649-B703-2683D515CC52}" srcOrd="9" destOrd="0" parTransId="{FA3C4E4C-90D9-4EEE-92EA-328749621C65}" sibTransId="{18074AA3-EE63-463B-9F1B-B2F8481AFA95}"/>
    <dgm:cxn modelId="{6D823441-78DB-4712-8C52-E85C91611F25}" srcId="{75CA7610-E8BC-4F76-B91E-3D33CA7B509E}" destId="{572BE970-8730-413B-B57F-8005F1391230}" srcOrd="8" destOrd="0" parTransId="{B99C6457-ABAB-41D1-9ACE-DFBBE72E8CD8}" sibTransId="{70AAEE30-1D1C-4DD7-98CD-56B4FC95BBB0}"/>
    <dgm:cxn modelId="{6E38DF6C-B687-4EE6-B32D-DC902A8FB12F}" type="presOf" srcId="{FE642C61-4BA0-4550-8EE7-8BC42A160FF5}" destId="{7A6975FA-9D3B-48E6-A3E4-765C08F6FBE7}" srcOrd="0" destOrd="0" presId="urn:microsoft.com/office/officeart/2005/8/layout/vList2"/>
    <dgm:cxn modelId="{41396573-19F2-48B0-B7AB-F8681E5C388F}" srcId="{75CA7610-E8BC-4F76-B91E-3D33CA7B509E}" destId="{50E174AB-96DC-41A7-B8EA-92362114666E}" srcOrd="2" destOrd="0" parTransId="{4ED05F46-1D35-4D31-8B98-149D81ED4B9B}" sibTransId="{C1FBB8A8-6E4D-42D1-B150-8F066EEAE1DB}"/>
    <dgm:cxn modelId="{4E682555-5EB7-49F5-B625-97B758DE03C1}" srcId="{75CA7610-E8BC-4F76-B91E-3D33CA7B509E}" destId="{032BB7D8-E5A7-4FD5-804C-1E095406B47C}" srcOrd="5" destOrd="0" parTransId="{21D57CF3-049F-4858-8E2F-986383DF40B8}" sibTransId="{E4F69A8C-1B8D-4977-9F73-6334E06312E6}"/>
    <dgm:cxn modelId="{2D0F165A-CC88-4E97-BBAA-5DC3FCB7CC03}" type="presOf" srcId="{B82CCAE5-68A2-4794-8B58-87AEF1FEAF29}" destId="{4DA81B57-5599-43FC-B473-0EF490E7A06F}" srcOrd="0" destOrd="0" presId="urn:microsoft.com/office/officeart/2005/8/layout/vList2"/>
    <dgm:cxn modelId="{BA2B757A-166E-4917-A06F-F163E5320C7E}" type="presOf" srcId="{90135AAD-7763-44CC-9821-E0C1E036C23D}" destId="{D67DBC06-B0BD-4BBF-954E-0BD847EDEE70}" srcOrd="0" destOrd="0" presId="urn:microsoft.com/office/officeart/2005/8/layout/vList2"/>
    <dgm:cxn modelId="{FCE71A81-7CC5-4827-A303-DA768A88542E}" type="presOf" srcId="{75CA7610-E8BC-4F76-B91E-3D33CA7B509E}" destId="{628CDD8F-56E3-4632-AA2A-6EF3CA8101F1}" srcOrd="0" destOrd="0" presId="urn:microsoft.com/office/officeart/2005/8/layout/vList2"/>
    <dgm:cxn modelId="{F8FF7C81-BC8E-4562-90A2-9D82B9925964}" srcId="{75CA7610-E8BC-4F76-B91E-3D33CA7B509E}" destId="{FE642C61-4BA0-4550-8EE7-8BC42A160FF5}" srcOrd="0" destOrd="0" parTransId="{420078FF-45C8-470F-AE68-8101B8054D05}" sibTransId="{1D30941A-68C7-49CF-95D9-EC33170FFA45}"/>
    <dgm:cxn modelId="{13A90B84-AB2B-40AF-A5C4-B4BB444C31CC}" type="presOf" srcId="{572BE970-8730-413B-B57F-8005F1391230}" destId="{AD81C088-9DF1-4228-91E2-1103A4443D2B}" srcOrd="0" destOrd="0" presId="urn:microsoft.com/office/officeart/2005/8/layout/vList2"/>
    <dgm:cxn modelId="{8F5CA191-F65E-4DE7-BC99-C543AEB0D54F}" srcId="{75CA7610-E8BC-4F76-B91E-3D33CA7B509E}" destId="{929E30BE-9CF4-4F42-9EDF-5C32A4446AB5}" srcOrd="3" destOrd="0" parTransId="{812EFE8A-571D-4AD1-9395-D4C2A70FFA15}" sibTransId="{8D1FEE70-DFD6-459C-B632-EEEFB65A85E7}"/>
    <dgm:cxn modelId="{745C779E-4542-4CFE-A67A-B099559D6AC6}" srcId="{75CA7610-E8BC-4F76-B91E-3D33CA7B509E}" destId="{BBB65733-B89F-4DA7-ACED-79BDBF677E6A}" srcOrd="1" destOrd="0" parTransId="{A8251AD2-0C8C-4608-AB3E-BF7CBC7F7483}" sibTransId="{EAA3A9F8-A999-4092-AAEB-05930572A501}"/>
    <dgm:cxn modelId="{69D33A9F-1704-4B57-AD1A-2DB5FE27CF6A}" srcId="{75CA7610-E8BC-4F76-B91E-3D33CA7B509E}" destId="{B82CCAE5-68A2-4794-8B58-87AEF1FEAF29}" srcOrd="7" destOrd="0" parTransId="{940BB5D7-220C-48F9-8D0D-CC185EBF49C5}" sibTransId="{C1C9C532-F59F-44D5-B6EC-5A6DD48C0AF6}"/>
    <dgm:cxn modelId="{88AF70A6-E04E-490D-A442-5FC1D52ADEB7}" srcId="{75CA7610-E8BC-4F76-B91E-3D33CA7B509E}" destId="{17D2DEEB-216A-4E42-B215-2B6833E2E5E8}" srcOrd="4" destOrd="0" parTransId="{7BCDADF3-925F-4755-87B9-1541B5EAA18E}" sibTransId="{9B6095E8-7F8C-4DA1-8297-2E5FDE891CCB}"/>
    <dgm:cxn modelId="{6BAA5EAB-EFAB-4DAF-9FE5-B4F5AA820139}" type="presOf" srcId="{6902F684-0E3A-4649-B703-2683D515CC52}" destId="{B31D981E-704F-4B01-9A39-36B6485090CF}" srcOrd="0" destOrd="0" presId="urn:microsoft.com/office/officeart/2005/8/layout/vList2"/>
    <dgm:cxn modelId="{650AFCAB-E744-4342-9CE1-8674E1E3E353}" srcId="{75CA7610-E8BC-4F76-B91E-3D33CA7B509E}" destId="{90135AAD-7763-44CC-9821-E0C1E036C23D}" srcOrd="6" destOrd="0" parTransId="{61A47345-C581-4FE1-968B-271F62E42BF5}" sibTransId="{4DEDAF57-1DF3-4D3A-BCFF-A62A80F4311D}"/>
    <dgm:cxn modelId="{936534AE-958B-4831-9164-ECE4FFDD4817}" type="presOf" srcId="{50E174AB-96DC-41A7-B8EA-92362114666E}" destId="{E57EEB4F-38E5-40CF-806A-EB7141B7DC40}" srcOrd="0" destOrd="0" presId="urn:microsoft.com/office/officeart/2005/8/layout/vList2"/>
    <dgm:cxn modelId="{BD4030B8-2449-45B5-93D7-7D9B38E45409}" type="presOf" srcId="{BBB65733-B89F-4DA7-ACED-79BDBF677E6A}" destId="{9315A2BD-59B6-4CF7-B978-37A8A629176F}" srcOrd="0" destOrd="0" presId="urn:microsoft.com/office/officeart/2005/8/layout/vList2"/>
    <dgm:cxn modelId="{91EBD1F6-D162-49BB-9509-FF84FD7FAEC8}" type="presOf" srcId="{17D2DEEB-216A-4E42-B215-2B6833E2E5E8}" destId="{2F21F560-181A-4E06-9D0E-D7E04C8577FA}" srcOrd="0" destOrd="0" presId="urn:microsoft.com/office/officeart/2005/8/layout/vList2"/>
    <dgm:cxn modelId="{CE77E58D-C373-4711-A69B-17BDFE570BA0}" type="presParOf" srcId="{628CDD8F-56E3-4632-AA2A-6EF3CA8101F1}" destId="{7A6975FA-9D3B-48E6-A3E4-765C08F6FBE7}" srcOrd="0" destOrd="0" presId="urn:microsoft.com/office/officeart/2005/8/layout/vList2"/>
    <dgm:cxn modelId="{5FD3B92C-00E3-4A30-B4BE-3D70B36B7A44}" type="presParOf" srcId="{628CDD8F-56E3-4632-AA2A-6EF3CA8101F1}" destId="{E3139570-8641-4C78-8D38-A76E2D953ED9}" srcOrd="1" destOrd="0" presId="urn:microsoft.com/office/officeart/2005/8/layout/vList2"/>
    <dgm:cxn modelId="{8101D455-D528-41A3-9850-9F50735CB1A2}" type="presParOf" srcId="{628CDD8F-56E3-4632-AA2A-6EF3CA8101F1}" destId="{9315A2BD-59B6-4CF7-B978-37A8A629176F}" srcOrd="2" destOrd="0" presId="urn:microsoft.com/office/officeart/2005/8/layout/vList2"/>
    <dgm:cxn modelId="{B78336B3-9BBA-42F9-BEB6-152D3B8C1968}" type="presParOf" srcId="{628CDD8F-56E3-4632-AA2A-6EF3CA8101F1}" destId="{FF26411C-FDE8-4A4F-A71D-36F80FC3109D}" srcOrd="3" destOrd="0" presId="urn:microsoft.com/office/officeart/2005/8/layout/vList2"/>
    <dgm:cxn modelId="{7FB1ACE2-6E61-4314-81B9-C4365F7CD658}" type="presParOf" srcId="{628CDD8F-56E3-4632-AA2A-6EF3CA8101F1}" destId="{E57EEB4F-38E5-40CF-806A-EB7141B7DC40}" srcOrd="4" destOrd="0" presId="urn:microsoft.com/office/officeart/2005/8/layout/vList2"/>
    <dgm:cxn modelId="{91A54679-2054-4865-B7AD-8232A0744E97}" type="presParOf" srcId="{628CDD8F-56E3-4632-AA2A-6EF3CA8101F1}" destId="{908E57D4-1D2E-4216-BBE0-E4F727D5B790}" srcOrd="5" destOrd="0" presId="urn:microsoft.com/office/officeart/2005/8/layout/vList2"/>
    <dgm:cxn modelId="{845B542E-E0A2-4349-AE28-515716C1D158}" type="presParOf" srcId="{628CDD8F-56E3-4632-AA2A-6EF3CA8101F1}" destId="{EB46E8C4-9782-4BE6-92E6-26D41BC53C9F}" srcOrd="6" destOrd="0" presId="urn:microsoft.com/office/officeart/2005/8/layout/vList2"/>
    <dgm:cxn modelId="{86FCC5DF-D2BB-4DCA-AA28-231D6C7FDFE9}" type="presParOf" srcId="{628CDD8F-56E3-4632-AA2A-6EF3CA8101F1}" destId="{B89E289C-4FA3-40E0-B4B6-36753CB71855}" srcOrd="7" destOrd="0" presId="urn:microsoft.com/office/officeart/2005/8/layout/vList2"/>
    <dgm:cxn modelId="{65A91265-3ED4-47F4-81C9-A3C776FFB293}" type="presParOf" srcId="{628CDD8F-56E3-4632-AA2A-6EF3CA8101F1}" destId="{2F21F560-181A-4E06-9D0E-D7E04C8577FA}" srcOrd="8" destOrd="0" presId="urn:microsoft.com/office/officeart/2005/8/layout/vList2"/>
    <dgm:cxn modelId="{DF479BB4-6560-496B-9597-DAD03DE2F4A1}" type="presParOf" srcId="{628CDD8F-56E3-4632-AA2A-6EF3CA8101F1}" destId="{EC8618DA-94AD-4B69-A690-F725C85E9148}" srcOrd="9" destOrd="0" presId="urn:microsoft.com/office/officeart/2005/8/layout/vList2"/>
    <dgm:cxn modelId="{6FB60632-6B78-483B-81ED-62BF639665DB}" type="presParOf" srcId="{628CDD8F-56E3-4632-AA2A-6EF3CA8101F1}" destId="{D35483FB-849A-4AC6-9A4F-81B8D3C7D074}" srcOrd="10" destOrd="0" presId="urn:microsoft.com/office/officeart/2005/8/layout/vList2"/>
    <dgm:cxn modelId="{4BCE20AA-2E03-43F8-A10B-42FC757DA183}" type="presParOf" srcId="{628CDD8F-56E3-4632-AA2A-6EF3CA8101F1}" destId="{9FFDB201-1F34-4745-BDA2-00C30EC88F2C}" srcOrd="11" destOrd="0" presId="urn:microsoft.com/office/officeart/2005/8/layout/vList2"/>
    <dgm:cxn modelId="{2114BE09-6AAD-41E5-9063-766A6B694B1D}" type="presParOf" srcId="{628CDD8F-56E3-4632-AA2A-6EF3CA8101F1}" destId="{D67DBC06-B0BD-4BBF-954E-0BD847EDEE70}" srcOrd="12" destOrd="0" presId="urn:microsoft.com/office/officeart/2005/8/layout/vList2"/>
    <dgm:cxn modelId="{32811638-EBDC-4CE8-B651-2098EA21B9FE}" type="presParOf" srcId="{628CDD8F-56E3-4632-AA2A-6EF3CA8101F1}" destId="{1E6D2362-3671-4A0D-8CBE-90A2F6C2E68D}" srcOrd="13" destOrd="0" presId="urn:microsoft.com/office/officeart/2005/8/layout/vList2"/>
    <dgm:cxn modelId="{B5B080F1-91D5-4BA6-88F4-40193AB8E718}" type="presParOf" srcId="{628CDD8F-56E3-4632-AA2A-6EF3CA8101F1}" destId="{4DA81B57-5599-43FC-B473-0EF490E7A06F}" srcOrd="14" destOrd="0" presId="urn:microsoft.com/office/officeart/2005/8/layout/vList2"/>
    <dgm:cxn modelId="{4A2A5C37-9563-4FD2-AC27-EFC56E11DF3F}" type="presParOf" srcId="{628CDD8F-56E3-4632-AA2A-6EF3CA8101F1}" destId="{7EE3314D-DDAC-4650-B53E-BEE65F5518B9}" srcOrd="15" destOrd="0" presId="urn:microsoft.com/office/officeart/2005/8/layout/vList2"/>
    <dgm:cxn modelId="{EB115E82-BF02-4387-A5E7-ED39000D562B}" type="presParOf" srcId="{628CDD8F-56E3-4632-AA2A-6EF3CA8101F1}" destId="{AD81C088-9DF1-4228-91E2-1103A4443D2B}" srcOrd="16" destOrd="0" presId="urn:microsoft.com/office/officeart/2005/8/layout/vList2"/>
    <dgm:cxn modelId="{84A9485B-E148-4831-B435-CE359B8CC575}" type="presParOf" srcId="{628CDD8F-56E3-4632-AA2A-6EF3CA8101F1}" destId="{704416F8-DC95-4682-98FA-63E257C39710}" srcOrd="17" destOrd="0" presId="urn:microsoft.com/office/officeart/2005/8/layout/vList2"/>
    <dgm:cxn modelId="{8CD4E819-9525-4F7D-BA1A-23D98B26418E}" type="presParOf" srcId="{628CDD8F-56E3-4632-AA2A-6EF3CA8101F1}" destId="{B31D981E-704F-4B01-9A39-36B6485090CF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975FA-9D3B-48E6-A3E4-765C08F6FBE7}">
      <dsp:nvSpPr>
        <dsp:cNvPr id="0" name=""/>
        <dsp:cNvSpPr/>
      </dsp:nvSpPr>
      <dsp:spPr>
        <a:xfrm>
          <a:off x="0" y="90544"/>
          <a:ext cx="5906181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&lt;b&gt; - Bold text </a:t>
          </a:r>
          <a:endParaRPr lang="en-US" sz="1900" kern="1200"/>
        </a:p>
      </dsp:txBody>
      <dsp:txXfrm>
        <a:off x="22246" y="112790"/>
        <a:ext cx="5861689" cy="411223"/>
      </dsp:txXfrm>
    </dsp:sp>
    <dsp:sp modelId="{9315A2BD-59B6-4CF7-B978-37A8A629176F}">
      <dsp:nvSpPr>
        <dsp:cNvPr id="0" name=""/>
        <dsp:cNvSpPr/>
      </dsp:nvSpPr>
      <dsp:spPr>
        <a:xfrm>
          <a:off x="0" y="600979"/>
          <a:ext cx="5906181" cy="455715"/>
        </a:xfrm>
        <a:prstGeom prst="roundRect">
          <a:avLst/>
        </a:prstGeom>
        <a:solidFill>
          <a:schemeClr val="accent5">
            <a:hueOff val="-158740"/>
            <a:satOff val="688"/>
            <a:lumOff val="-2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&lt;strong&gt; - Important text </a:t>
          </a:r>
          <a:endParaRPr lang="en-US" sz="1900" kern="1200"/>
        </a:p>
      </dsp:txBody>
      <dsp:txXfrm>
        <a:off x="22246" y="623225"/>
        <a:ext cx="5861689" cy="411223"/>
      </dsp:txXfrm>
    </dsp:sp>
    <dsp:sp modelId="{E57EEB4F-38E5-40CF-806A-EB7141B7DC40}">
      <dsp:nvSpPr>
        <dsp:cNvPr id="0" name=""/>
        <dsp:cNvSpPr/>
      </dsp:nvSpPr>
      <dsp:spPr>
        <a:xfrm>
          <a:off x="0" y="1111414"/>
          <a:ext cx="5906181" cy="455715"/>
        </a:xfrm>
        <a:prstGeom prst="roundRect">
          <a:avLst/>
        </a:prstGeom>
        <a:solidFill>
          <a:schemeClr val="accent5">
            <a:hueOff val="-317480"/>
            <a:satOff val="1376"/>
            <a:lumOff val="-4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&lt;i&gt; - Italic text </a:t>
          </a:r>
          <a:endParaRPr lang="en-US" sz="1900" kern="1200"/>
        </a:p>
      </dsp:txBody>
      <dsp:txXfrm>
        <a:off x="22246" y="1133660"/>
        <a:ext cx="5861689" cy="411223"/>
      </dsp:txXfrm>
    </dsp:sp>
    <dsp:sp modelId="{EB46E8C4-9782-4BE6-92E6-26D41BC53C9F}">
      <dsp:nvSpPr>
        <dsp:cNvPr id="0" name=""/>
        <dsp:cNvSpPr/>
      </dsp:nvSpPr>
      <dsp:spPr>
        <a:xfrm>
          <a:off x="0" y="1621849"/>
          <a:ext cx="5906181" cy="455715"/>
        </a:xfrm>
        <a:prstGeom prst="roundRect">
          <a:avLst/>
        </a:prstGeom>
        <a:solidFill>
          <a:schemeClr val="accent5">
            <a:hueOff val="-476221"/>
            <a:satOff val="2064"/>
            <a:lumOff val="-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&lt;em&gt; - Emphasized text </a:t>
          </a:r>
          <a:endParaRPr lang="en-US" sz="1900" kern="1200"/>
        </a:p>
      </dsp:txBody>
      <dsp:txXfrm>
        <a:off x="22246" y="1644095"/>
        <a:ext cx="5861689" cy="411223"/>
      </dsp:txXfrm>
    </dsp:sp>
    <dsp:sp modelId="{2F21F560-181A-4E06-9D0E-D7E04C8577FA}">
      <dsp:nvSpPr>
        <dsp:cNvPr id="0" name=""/>
        <dsp:cNvSpPr/>
      </dsp:nvSpPr>
      <dsp:spPr>
        <a:xfrm>
          <a:off x="0" y="2132284"/>
          <a:ext cx="5906181" cy="455715"/>
        </a:xfrm>
        <a:prstGeom prst="roundRect">
          <a:avLst/>
        </a:prstGeom>
        <a:solidFill>
          <a:schemeClr val="accent5">
            <a:hueOff val="-634961"/>
            <a:satOff val="2752"/>
            <a:lumOff val="-8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&lt;mark&gt; - Marked text </a:t>
          </a:r>
          <a:endParaRPr lang="en-US" sz="1900" kern="1200"/>
        </a:p>
      </dsp:txBody>
      <dsp:txXfrm>
        <a:off x="22246" y="2154530"/>
        <a:ext cx="5861689" cy="411223"/>
      </dsp:txXfrm>
    </dsp:sp>
    <dsp:sp modelId="{D35483FB-849A-4AC6-9A4F-81B8D3C7D074}">
      <dsp:nvSpPr>
        <dsp:cNvPr id="0" name=""/>
        <dsp:cNvSpPr/>
      </dsp:nvSpPr>
      <dsp:spPr>
        <a:xfrm>
          <a:off x="0" y="2642719"/>
          <a:ext cx="5906181" cy="455715"/>
        </a:xfrm>
        <a:prstGeom prst="roundRect">
          <a:avLst/>
        </a:prstGeom>
        <a:solidFill>
          <a:schemeClr val="accent5">
            <a:hueOff val="-793701"/>
            <a:satOff val="3441"/>
            <a:lumOff val="-10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&lt;small&gt; - Smaller text </a:t>
          </a:r>
          <a:endParaRPr lang="en-US" sz="1900" kern="1200"/>
        </a:p>
      </dsp:txBody>
      <dsp:txXfrm>
        <a:off x="22246" y="2664965"/>
        <a:ext cx="5861689" cy="411223"/>
      </dsp:txXfrm>
    </dsp:sp>
    <dsp:sp modelId="{D67DBC06-B0BD-4BBF-954E-0BD847EDEE70}">
      <dsp:nvSpPr>
        <dsp:cNvPr id="0" name=""/>
        <dsp:cNvSpPr/>
      </dsp:nvSpPr>
      <dsp:spPr>
        <a:xfrm>
          <a:off x="0" y="3153154"/>
          <a:ext cx="5906181" cy="455715"/>
        </a:xfrm>
        <a:prstGeom prst="roundRect">
          <a:avLst/>
        </a:prstGeom>
        <a:solidFill>
          <a:schemeClr val="accent5">
            <a:hueOff val="-952441"/>
            <a:satOff val="412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&lt;del&gt; - Deleted text </a:t>
          </a:r>
          <a:endParaRPr lang="en-US" sz="1900" kern="1200"/>
        </a:p>
      </dsp:txBody>
      <dsp:txXfrm>
        <a:off x="22246" y="3175400"/>
        <a:ext cx="5861689" cy="411223"/>
      </dsp:txXfrm>
    </dsp:sp>
    <dsp:sp modelId="{4DA81B57-5599-43FC-B473-0EF490E7A06F}">
      <dsp:nvSpPr>
        <dsp:cNvPr id="0" name=""/>
        <dsp:cNvSpPr/>
      </dsp:nvSpPr>
      <dsp:spPr>
        <a:xfrm>
          <a:off x="0" y="3663589"/>
          <a:ext cx="5906181" cy="455715"/>
        </a:xfrm>
        <a:prstGeom prst="roundRect">
          <a:avLst/>
        </a:prstGeom>
        <a:solidFill>
          <a:schemeClr val="accent5">
            <a:hueOff val="-1111182"/>
            <a:satOff val="4817"/>
            <a:lumOff val="-15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&lt;ins&gt; - Inserted text </a:t>
          </a:r>
          <a:endParaRPr lang="en-US" sz="1900" kern="1200"/>
        </a:p>
      </dsp:txBody>
      <dsp:txXfrm>
        <a:off x="22246" y="3685835"/>
        <a:ext cx="5861689" cy="411223"/>
      </dsp:txXfrm>
    </dsp:sp>
    <dsp:sp modelId="{AD81C088-9DF1-4228-91E2-1103A4443D2B}">
      <dsp:nvSpPr>
        <dsp:cNvPr id="0" name=""/>
        <dsp:cNvSpPr/>
      </dsp:nvSpPr>
      <dsp:spPr>
        <a:xfrm>
          <a:off x="0" y="4174024"/>
          <a:ext cx="5906181" cy="455715"/>
        </a:xfrm>
        <a:prstGeom prst="roundRect">
          <a:avLst/>
        </a:prstGeom>
        <a:solidFill>
          <a:schemeClr val="accent5">
            <a:hueOff val="-1269922"/>
            <a:satOff val="5505"/>
            <a:lumOff val="-17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&lt;sub&gt; - Subscript text </a:t>
          </a:r>
          <a:endParaRPr lang="en-US" sz="1900" kern="1200"/>
        </a:p>
      </dsp:txBody>
      <dsp:txXfrm>
        <a:off x="22246" y="4196270"/>
        <a:ext cx="5861689" cy="411223"/>
      </dsp:txXfrm>
    </dsp:sp>
    <dsp:sp modelId="{B31D981E-704F-4B01-9A39-36B6485090CF}">
      <dsp:nvSpPr>
        <dsp:cNvPr id="0" name=""/>
        <dsp:cNvSpPr/>
      </dsp:nvSpPr>
      <dsp:spPr>
        <a:xfrm>
          <a:off x="0" y="4684458"/>
          <a:ext cx="5906181" cy="455715"/>
        </a:xfrm>
        <a:prstGeom prst="roundRect">
          <a:avLst/>
        </a:prstGeom>
        <a:solidFill>
          <a:schemeClr val="accent5">
            <a:hueOff val="-1428662"/>
            <a:satOff val="619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&lt;sup&gt; - Superscript text </a:t>
          </a:r>
          <a:endParaRPr lang="en-US" sz="1900" kern="1200"/>
        </a:p>
      </dsp:txBody>
      <dsp:txXfrm>
        <a:off x="22246" y="4706704"/>
        <a:ext cx="5861689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7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1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1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2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1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9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2/20/2021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8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67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Fresh_water" TargetMode="External"/><Relationship Id="rId18" Type="http://schemas.openxmlformats.org/officeDocument/2006/relationships/hyperlink" Target="https://en.wikipedia.org/wiki/Earth%27s_inner_core" TargetMode="External"/><Relationship Id="rId26" Type="http://schemas.openxmlformats.org/officeDocument/2006/relationships/hyperlink" Target="https://en.wikipedia.org/wiki/Atmosphere_of_Earth" TargetMode="External"/><Relationship Id="rId39" Type="http://schemas.openxmlformats.org/officeDocument/2006/relationships/hyperlink" Target="https://en.wikipedia.org/wiki/Natural_resource" TargetMode="External"/><Relationship Id="rId21" Type="http://schemas.openxmlformats.org/officeDocument/2006/relationships/hyperlink" Target="https://en.wikipedia.org/wiki/Mantle_(geology)" TargetMode="External"/><Relationship Id="rId34" Type="http://schemas.openxmlformats.org/officeDocument/2006/relationships/hyperlink" Target="https://en.wikipedia.org/wiki/Extinction_event" TargetMode="External"/><Relationship Id="rId7" Type="http://schemas.openxmlformats.org/officeDocument/2006/relationships/hyperlink" Target="https://en.wikipedia.org/wiki/Continent" TargetMode="External"/><Relationship Id="rId12" Type="http://schemas.openxmlformats.org/officeDocument/2006/relationships/hyperlink" Target="https://en.wikipedia.org/wiki/River" TargetMode="External"/><Relationship Id="rId17" Type="http://schemas.openxmlformats.org/officeDocument/2006/relationships/hyperlink" Target="https://en.wikipedia.org/wiki/Plate_tectonics" TargetMode="External"/><Relationship Id="rId25" Type="http://schemas.openxmlformats.org/officeDocument/2006/relationships/hyperlink" Target="https://en.wikipedia.org/wiki/Abiogenesis" TargetMode="External"/><Relationship Id="rId33" Type="http://schemas.openxmlformats.org/officeDocument/2006/relationships/hyperlink" Target="https://en.wikipedia.org/wiki/Biodiversity" TargetMode="External"/><Relationship Id="rId38" Type="http://schemas.openxmlformats.org/officeDocument/2006/relationships/hyperlink" Target="https://en.wikipedia.org/wiki/Biosphere" TargetMode="External"/><Relationship Id="rId2" Type="http://schemas.openxmlformats.org/officeDocument/2006/relationships/hyperlink" Target="https://en.wikipedia.org/wiki/Planet" TargetMode="External"/><Relationship Id="rId16" Type="http://schemas.openxmlformats.org/officeDocument/2006/relationships/hyperlink" Target="https://en.wikipedia.org/wiki/Ice" TargetMode="External"/><Relationship Id="rId20" Type="http://schemas.openxmlformats.org/officeDocument/2006/relationships/hyperlink" Target="https://en.wikipedia.org/wiki/Earth%27s_magnetic_field" TargetMode="External"/><Relationship Id="rId29" Type="http://schemas.openxmlformats.org/officeDocument/2006/relationships/hyperlink" Target="https://en.wikipedia.org/wiki/Aerobic_organis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and#History_of_land_on_Earth" TargetMode="External"/><Relationship Id="rId11" Type="http://schemas.openxmlformats.org/officeDocument/2006/relationships/hyperlink" Target="https://en.wikipedia.org/wiki/Lake" TargetMode="External"/><Relationship Id="rId24" Type="http://schemas.openxmlformats.org/officeDocument/2006/relationships/hyperlink" Target="https://en.wikipedia.org/wiki/History_of_Earth" TargetMode="External"/><Relationship Id="rId32" Type="http://schemas.openxmlformats.org/officeDocument/2006/relationships/hyperlink" Target="https://en.wikipedia.org/wiki/Timeline_of_the_evolutionary_history_of_life" TargetMode="External"/><Relationship Id="rId37" Type="http://schemas.openxmlformats.org/officeDocument/2006/relationships/hyperlink" Target="https://en.wikipedia.org/wiki/World_population" TargetMode="External"/><Relationship Id="rId40" Type="http://schemas.openxmlformats.org/officeDocument/2006/relationships/hyperlink" Target="https://en.wikipedia.org/wiki/Anthropocene" TargetMode="External"/><Relationship Id="rId5" Type="http://schemas.openxmlformats.org/officeDocument/2006/relationships/hyperlink" Target="https://en.wikipedia.org/wiki/Life" TargetMode="External"/><Relationship Id="rId15" Type="http://schemas.openxmlformats.org/officeDocument/2006/relationships/hyperlink" Target="https://en.wikipedia.org/wiki/Polar_regions_of_Earth" TargetMode="External"/><Relationship Id="rId23" Type="http://schemas.openxmlformats.org/officeDocument/2006/relationships/hyperlink" Target="https://en.wikipedia.org/wiki/Age_of_Earth" TargetMode="External"/><Relationship Id="rId28" Type="http://schemas.openxmlformats.org/officeDocument/2006/relationships/hyperlink" Target="https://en.wikipedia.org/wiki/Great_Oxidation_Event" TargetMode="External"/><Relationship Id="rId36" Type="http://schemas.openxmlformats.org/officeDocument/2006/relationships/hyperlink" Target="https://en.wikipedia.org/wiki/Extinct" TargetMode="External"/><Relationship Id="rId10" Type="http://schemas.openxmlformats.org/officeDocument/2006/relationships/hyperlink" Target="https://en.wikipedia.org/wiki/Ocean" TargetMode="External"/><Relationship Id="rId19" Type="http://schemas.openxmlformats.org/officeDocument/2006/relationships/hyperlink" Target="https://en.wikipedia.org/wiki/Earth%27s_outer_core" TargetMode="External"/><Relationship Id="rId31" Type="http://schemas.openxmlformats.org/officeDocument/2006/relationships/hyperlink" Target="https://en.wikipedia.org/wiki/Evolution" TargetMode="External"/><Relationship Id="rId4" Type="http://schemas.openxmlformats.org/officeDocument/2006/relationships/hyperlink" Target="https://en.wikipedia.org/wiki/Astronomical_object" TargetMode="External"/><Relationship Id="rId9" Type="http://schemas.openxmlformats.org/officeDocument/2006/relationships/hyperlink" Target="https://en.wikipedia.org/wiki/Water_distribution_on_Earth" TargetMode="External"/><Relationship Id="rId14" Type="http://schemas.openxmlformats.org/officeDocument/2006/relationships/hyperlink" Target="https://en.wikipedia.org/wiki/Hydrosphere" TargetMode="External"/><Relationship Id="rId22" Type="http://schemas.openxmlformats.org/officeDocument/2006/relationships/hyperlink" Target="https://en.wikipedia.org/wiki/Radiometric_dating" TargetMode="External"/><Relationship Id="rId27" Type="http://schemas.openxmlformats.org/officeDocument/2006/relationships/hyperlink" Target="https://en.wikipedia.org/wiki/Anaerobic_organism" TargetMode="External"/><Relationship Id="rId30" Type="http://schemas.openxmlformats.org/officeDocument/2006/relationships/hyperlink" Target="https://en.wikipedia.org/wiki/Geological_history_of_Earth" TargetMode="External"/><Relationship Id="rId35" Type="http://schemas.openxmlformats.org/officeDocument/2006/relationships/hyperlink" Target="https://en.wikipedia.org/wiki/Species" TargetMode="External"/><Relationship Id="rId8" Type="http://schemas.openxmlformats.org/officeDocument/2006/relationships/hyperlink" Target="https://en.wikipedia.org/wiki/Island" TargetMode="External"/><Relationship Id="rId3" Type="http://schemas.openxmlformats.org/officeDocument/2006/relationships/hyperlink" Target="https://en.wikipedia.org/wiki/Su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3C6B013-F560-4DA7-A7F8-DF1E8B02D3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C4EBC-A0C7-4DD6-9847-81D18D5E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6" y="1808532"/>
            <a:ext cx="5452527" cy="3240936"/>
          </a:xfrm>
          <a:prstGeom prst="rect">
            <a:avLst/>
          </a:prstGeom>
          <a:solidFill>
            <a:srgbClr val="9691CB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9A3E-94DF-4D08-AFF9-FF5608165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SG" sz="4400">
                <a:solidFill>
                  <a:schemeClr val="tx1"/>
                </a:solidFill>
              </a:rPr>
              <a:t>HTML Text Formatting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EA802-BCCB-4026-B92B-764F125CF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endParaRPr lang="en-SG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98BAD-EFC4-45D2-BC90-B9764934A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0" y="5852160"/>
            <a:ext cx="548640" cy="548640"/>
          </a:xfrm>
          <a:prstGeom prst="ellipse">
            <a:avLst/>
          </a:prstGeom>
          <a:solidFill>
            <a:srgbClr val="9691C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9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6D71-00EF-4F5B-B0AA-FCA8FA21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&lt;sub&gt;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B468CB-9E69-4945-9F6C-D12772C2B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814543"/>
            <a:ext cx="4414438" cy="12470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7A5B6-0EBB-407C-AFEC-4B193DC99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a subscript text.</a:t>
            </a:r>
          </a:p>
          <a:p>
            <a:r>
              <a:rPr lang="en-SG" dirty="0"/>
              <a:t>Text usually appears half a character above the normal line.</a:t>
            </a:r>
          </a:p>
        </p:txBody>
      </p:sp>
    </p:spTree>
    <p:extLst>
      <p:ext uri="{BB962C8B-B14F-4D97-AF65-F5344CB8AC3E}">
        <p14:creationId xmlns:p14="http://schemas.microsoft.com/office/powerpoint/2010/main" val="415679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A05B-A5C0-47FC-AC04-B08384E9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&lt;sup&gt;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F0ABCB2-794F-4E53-9E4D-619CF7B4B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488978"/>
            <a:ext cx="4414438" cy="18982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5619F-1736-4A6E-A27D-6C681099E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a superscript text.</a:t>
            </a:r>
          </a:p>
          <a:p>
            <a:r>
              <a:rPr lang="en-SG" dirty="0"/>
              <a:t>Text would appear half a character above the normal line.</a:t>
            </a:r>
          </a:p>
        </p:txBody>
      </p:sp>
    </p:spTree>
    <p:extLst>
      <p:ext uri="{BB962C8B-B14F-4D97-AF65-F5344CB8AC3E}">
        <p14:creationId xmlns:p14="http://schemas.microsoft.com/office/powerpoint/2010/main" val="347320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9A55-E016-46C2-AC2A-5B215FF9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Task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D22E-76E6-4BF4-96E4-37B4B0498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0463"/>
            <a:ext cx="10058400" cy="4252281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The following quote is from Wikipedia, explaining what Earth is.</a:t>
            </a:r>
          </a:p>
          <a:p>
            <a:r>
              <a:rPr lang="en-SG" dirty="0"/>
              <a:t>Show me your note-taking skills, use whatever we have learnt today to emphasise on important points!</a:t>
            </a:r>
          </a:p>
          <a:p>
            <a:endParaRPr lang="en-SG" dirty="0"/>
          </a:p>
          <a:p>
            <a:pPr marL="0" indent="0">
              <a:buNone/>
            </a:pPr>
            <a:r>
              <a:rPr lang="en-GB" dirty="0"/>
              <a:t>Earth is the third </a:t>
            </a:r>
            <a:r>
              <a:rPr lang="en-GB" dirty="0">
                <a:hlinkClick r:id="rId2" tooltip="Pla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planet</a:t>
            </a:r>
            <a:r>
              <a:rPr lang="en-GB" dirty="0"/>
              <a:t> from the </a:t>
            </a:r>
            <a:r>
              <a:rPr lang="en-GB" dirty="0">
                <a:hlinkClick r:id="rId3" tooltip="Su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</a:t>
            </a:r>
            <a:r>
              <a:rPr lang="en-GB" dirty="0"/>
              <a:t> and the only </a:t>
            </a:r>
            <a:r>
              <a:rPr lang="en-GB" dirty="0">
                <a:hlinkClick r:id="rId4" tooltip="Astronomical obj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astronomical object</a:t>
            </a:r>
            <a:r>
              <a:rPr lang="en-GB" dirty="0"/>
              <a:t> known to </a:t>
            </a:r>
            <a:r>
              <a:rPr lang="en-GB" dirty="0" err="1"/>
              <a:t>harbor</a:t>
            </a:r>
            <a:r>
              <a:rPr lang="en-GB" dirty="0"/>
              <a:t> </a:t>
            </a:r>
            <a:r>
              <a:rPr lang="en-GB" dirty="0">
                <a:hlinkClick r:id="rId5" tooltip="Lif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</a:t>
            </a:r>
            <a:r>
              <a:rPr lang="en-GB" dirty="0"/>
              <a:t>. About 29% of Earth's surface is </a:t>
            </a:r>
            <a:r>
              <a:rPr lang="en-GB" dirty="0">
                <a:hlinkClick r:id="rId6" tooltip="La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</a:t>
            </a:r>
            <a:r>
              <a:rPr lang="en-GB" dirty="0"/>
              <a:t> consisting of </a:t>
            </a:r>
            <a:r>
              <a:rPr lang="en-GB" dirty="0">
                <a:hlinkClick r:id="rId7" tooltip="Contin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continents</a:t>
            </a:r>
            <a:r>
              <a:rPr lang="en-GB" dirty="0"/>
              <a:t> and </a:t>
            </a:r>
            <a:r>
              <a:rPr lang="en-GB" dirty="0">
                <a:hlinkClick r:id="rId8" tooltip="Islan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islands</a:t>
            </a:r>
            <a:r>
              <a:rPr lang="en-GB" dirty="0"/>
              <a:t>. The remaining 71% is </a:t>
            </a:r>
            <a:r>
              <a:rPr lang="en-GB" dirty="0">
                <a:hlinkClick r:id="rId9" tooltip="Water distribution on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covered with water</a:t>
            </a:r>
            <a:r>
              <a:rPr lang="en-GB" dirty="0"/>
              <a:t>, mostly by </a:t>
            </a:r>
            <a:r>
              <a:rPr lang="en-GB" dirty="0">
                <a:hlinkClick r:id="rId10" tooltip="Oce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oceans</a:t>
            </a:r>
            <a:r>
              <a:rPr lang="en-GB" dirty="0"/>
              <a:t> but also by </a:t>
            </a:r>
            <a:r>
              <a:rPr lang="en-GB" dirty="0">
                <a:hlinkClick r:id="rId11" tooltip="Lak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lakes</a:t>
            </a:r>
            <a:r>
              <a:rPr lang="en-GB" dirty="0"/>
              <a:t>, </a:t>
            </a:r>
            <a:r>
              <a:rPr lang="en-GB" dirty="0">
                <a:hlinkClick r:id="rId12" tooltip="Riv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rivers</a:t>
            </a:r>
            <a:r>
              <a:rPr lang="en-GB" dirty="0"/>
              <a:t> and other </a:t>
            </a:r>
            <a:r>
              <a:rPr lang="en-GB" dirty="0">
                <a:hlinkClick r:id="rId13" tooltip="Fresh wa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fresh water</a:t>
            </a:r>
            <a:r>
              <a:rPr lang="en-GB" dirty="0"/>
              <a:t>, which together constitute the </a:t>
            </a:r>
            <a:r>
              <a:rPr lang="en-GB" dirty="0">
                <a:hlinkClick r:id="rId14" tooltip="Hydrosphe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hydrosphere</a:t>
            </a:r>
            <a:r>
              <a:rPr lang="en-GB" dirty="0"/>
              <a:t>. Much of </a:t>
            </a:r>
            <a:r>
              <a:rPr lang="en-GB" dirty="0">
                <a:hlinkClick r:id="rId15" tooltip="Polar regions of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Earth's polar regions</a:t>
            </a:r>
            <a:r>
              <a:rPr lang="en-GB" dirty="0"/>
              <a:t> are covered in </a:t>
            </a:r>
            <a:r>
              <a:rPr lang="en-GB" dirty="0">
                <a:hlinkClick r:id="rId16" tooltip="I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ice</a:t>
            </a:r>
            <a:r>
              <a:rPr lang="en-GB" dirty="0"/>
              <a:t>. Earth's outer layer is divided into several rigid </a:t>
            </a:r>
            <a:r>
              <a:rPr lang="en-GB" dirty="0">
                <a:hlinkClick r:id="rId17" tooltip="Plate tectonic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tectonic plates</a:t>
            </a:r>
            <a:r>
              <a:rPr lang="en-GB" dirty="0"/>
              <a:t> that migrate across the surface over many millions of years. Earth's interior remains active with a solid iron </a:t>
            </a:r>
            <a:r>
              <a:rPr lang="en-GB" dirty="0">
                <a:hlinkClick r:id="rId18" tooltip="Earth's inner co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inner core</a:t>
            </a:r>
            <a:r>
              <a:rPr lang="en-GB" dirty="0"/>
              <a:t>, a liquid </a:t>
            </a:r>
            <a:r>
              <a:rPr lang="en-GB" dirty="0">
                <a:hlinkClick r:id="rId19" tooltip="Earth's outer co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outer core</a:t>
            </a:r>
            <a:r>
              <a:rPr lang="en-GB" dirty="0"/>
              <a:t> that generates </a:t>
            </a:r>
            <a:r>
              <a:rPr lang="en-GB" dirty="0">
                <a:hlinkClick r:id="rId20" tooltip="Earth's magnetic fiel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Earth's magnetic field</a:t>
            </a:r>
            <a:r>
              <a:rPr lang="en-GB" dirty="0"/>
              <a:t>, and a </a:t>
            </a:r>
            <a:r>
              <a:rPr lang="en-GB" dirty="0" err="1"/>
              <a:t>convecting</a:t>
            </a:r>
            <a:r>
              <a:rPr lang="en-GB" dirty="0"/>
              <a:t> </a:t>
            </a:r>
            <a:r>
              <a:rPr lang="en-GB" dirty="0">
                <a:hlinkClick r:id="rId21" tooltip="Mantle (geolog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mantle</a:t>
            </a:r>
            <a:r>
              <a:rPr lang="en-GB" dirty="0"/>
              <a:t> that drives plate tectonics. </a:t>
            </a:r>
          </a:p>
          <a:p>
            <a:pPr marL="0" indent="0">
              <a:buNone/>
            </a:pPr>
            <a:r>
              <a:rPr lang="en-GB" dirty="0"/>
              <a:t>According to </a:t>
            </a:r>
            <a:r>
              <a:rPr lang="en-GB" dirty="0">
                <a:hlinkClick r:id="rId22" tooltip="Radiometric da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radiometric dating</a:t>
            </a:r>
            <a:r>
              <a:rPr lang="en-GB" dirty="0"/>
              <a:t> estimation and other evidence, Earth formed </a:t>
            </a:r>
            <a:r>
              <a:rPr lang="en-GB" dirty="0">
                <a:hlinkClick r:id="rId23" tooltip="Age of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 4.5 billion years ago</a:t>
            </a:r>
            <a:r>
              <a:rPr lang="en-GB" dirty="0"/>
              <a:t>. Within the first billion years of </a:t>
            </a:r>
            <a:r>
              <a:rPr lang="en-GB" dirty="0">
                <a:hlinkClick r:id="rId24" tooltip="History of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Earth's history</a:t>
            </a:r>
            <a:r>
              <a:rPr lang="en-GB" dirty="0"/>
              <a:t>, </a:t>
            </a:r>
            <a:r>
              <a:rPr lang="en-GB" dirty="0">
                <a:hlinkClick r:id="rId25" tooltip="Abiogenes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 appeared in the oceans</a:t>
            </a:r>
            <a:r>
              <a:rPr lang="en-GB" dirty="0"/>
              <a:t> and began to affect </a:t>
            </a:r>
            <a:r>
              <a:rPr lang="en-GB" dirty="0">
                <a:hlinkClick r:id="rId26" tooltip="Atmosphere of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Earth's atmosphere</a:t>
            </a:r>
            <a:r>
              <a:rPr lang="en-GB" dirty="0"/>
              <a:t> and surface, leading to the proliferation of </a:t>
            </a:r>
            <a:r>
              <a:rPr lang="en-GB" dirty="0">
                <a:hlinkClick r:id="rId27" tooltip="Anaerobic organis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anaerobic</a:t>
            </a:r>
            <a:r>
              <a:rPr lang="en-GB" dirty="0"/>
              <a:t> and, </a:t>
            </a:r>
            <a:r>
              <a:rPr lang="en-GB" dirty="0">
                <a:hlinkClick r:id="rId28" tooltip="Great Oxidation Ev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later</a:t>
            </a:r>
            <a:r>
              <a:rPr lang="en-GB" dirty="0"/>
              <a:t>, </a:t>
            </a:r>
            <a:r>
              <a:rPr lang="en-GB" dirty="0">
                <a:hlinkClick r:id="rId29" tooltip="Aerobic organism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aerobic organisms</a:t>
            </a:r>
            <a:r>
              <a:rPr lang="en-GB" dirty="0"/>
              <a:t>. Some geological evidence indicates that life may have arisen as early as 4.1 billion years ago. Since then, the combination of Earth's distance from the Sun, physical properties and </a:t>
            </a:r>
            <a:r>
              <a:rPr lang="en-GB" dirty="0">
                <a:hlinkClick r:id="rId30" tooltip="Geological history of Eart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geological history</a:t>
            </a:r>
            <a:r>
              <a:rPr lang="en-GB" dirty="0"/>
              <a:t> have allowed life to </a:t>
            </a:r>
            <a:r>
              <a:rPr lang="en-GB" dirty="0">
                <a:hlinkClick r:id="rId31" tooltip="Evolu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evolve</a:t>
            </a:r>
            <a:r>
              <a:rPr lang="en-GB" dirty="0"/>
              <a:t> and thrive. In the </a:t>
            </a:r>
            <a:r>
              <a:rPr lang="en-GB" dirty="0">
                <a:hlinkClick r:id="rId32" tooltip="Timeline of the evolutionary history of lif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history of life on Earth</a:t>
            </a:r>
            <a:r>
              <a:rPr lang="en-GB" dirty="0"/>
              <a:t>, </a:t>
            </a:r>
            <a:r>
              <a:rPr lang="en-GB" dirty="0">
                <a:hlinkClick r:id="rId33" tooltip="Biodivers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biodiversity</a:t>
            </a:r>
            <a:r>
              <a:rPr lang="en-GB" dirty="0"/>
              <a:t> has gone through long periods of expansion, occasionally punctuated by </a:t>
            </a:r>
            <a:r>
              <a:rPr lang="en-GB" dirty="0">
                <a:hlinkClick r:id="rId34" tooltip="Extinction ev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mass extinctions</a:t>
            </a:r>
            <a:r>
              <a:rPr lang="en-GB" dirty="0"/>
              <a:t>. Over 99% of all </a:t>
            </a:r>
            <a:r>
              <a:rPr lang="en-GB" dirty="0">
                <a:hlinkClick r:id="rId35" tooltip="Speci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species</a:t>
            </a:r>
            <a:r>
              <a:rPr lang="en-GB" dirty="0"/>
              <a:t> that ever lived on Earth are </a:t>
            </a:r>
            <a:r>
              <a:rPr lang="en-GB" dirty="0">
                <a:hlinkClick r:id="rId36" tooltip="Extin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extinct</a:t>
            </a:r>
            <a:r>
              <a:rPr lang="en-GB" dirty="0"/>
              <a:t>. </a:t>
            </a:r>
            <a:r>
              <a:rPr lang="en-GB" dirty="0">
                <a:hlinkClick r:id="rId37" tooltip="World popul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Almost 8 billion humans</a:t>
            </a:r>
            <a:r>
              <a:rPr lang="en-GB" dirty="0"/>
              <a:t> live on Earth and depend on its </a:t>
            </a:r>
            <a:r>
              <a:rPr lang="en-GB" dirty="0">
                <a:hlinkClick r:id="rId38" tooltip="Biosphe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biosphere</a:t>
            </a:r>
            <a:r>
              <a:rPr lang="en-GB" dirty="0"/>
              <a:t> and </a:t>
            </a:r>
            <a:r>
              <a:rPr lang="en-GB" dirty="0">
                <a:hlinkClick r:id="rId39" tooltip="Natural resour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natural resources</a:t>
            </a:r>
            <a:r>
              <a:rPr lang="en-GB" dirty="0"/>
              <a:t> for their survival. Humans </a:t>
            </a:r>
            <a:r>
              <a:rPr lang="en-GB" dirty="0">
                <a:hlinkClick r:id="rId40" tooltip="Anthropoce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increasingly impact</a:t>
            </a:r>
            <a:r>
              <a:rPr lang="en-GB" dirty="0"/>
              <a:t> Earth's hydrology, atmospheric processes and other life.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0550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8858-B1AD-494D-9CE3-8CB826B7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What is text formatting?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3D983-FBFE-48A5-A1E0-F5CFB31B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427034"/>
            <a:ext cx="4414438" cy="2022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E0E08-F75B-46B9-8362-FE59E899D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In Microsoft Word, for example, there may be occurrences where you need to </a:t>
            </a:r>
            <a:r>
              <a:rPr lang="en-SG" u="sng" dirty="0"/>
              <a:t>underline</a:t>
            </a:r>
            <a:r>
              <a:rPr lang="en-SG" dirty="0"/>
              <a:t> or </a:t>
            </a:r>
            <a:r>
              <a:rPr lang="en-SG" b="1" u="sng" dirty="0"/>
              <a:t>bold</a:t>
            </a:r>
            <a:r>
              <a:rPr lang="en-SG" dirty="0"/>
              <a:t> some words to bring emphasise.</a:t>
            </a:r>
          </a:p>
          <a:p>
            <a:r>
              <a:rPr lang="en-SG" dirty="0"/>
              <a:t>Today, we are going to explore some of the ways a developer can bring their </a:t>
            </a:r>
            <a:r>
              <a:rPr lang="en-SG" b="1" u="sng" dirty="0"/>
              <a:t>message across </a:t>
            </a:r>
            <a:r>
              <a:rPr lang="en-SG" dirty="0"/>
              <a:t>in a more effective manner using formatting rules.</a:t>
            </a:r>
          </a:p>
        </p:txBody>
      </p:sp>
    </p:spTree>
    <p:extLst>
      <p:ext uri="{BB962C8B-B14F-4D97-AF65-F5344CB8AC3E}">
        <p14:creationId xmlns:p14="http://schemas.microsoft.com/office/powerpoint/2010/main" val="323267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90A96-2FD3-44B4-93A7-2504B05B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SG"/>
              <a:t>The list of Formatting Elements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1B0ACBE-4075-4A69-851B-0A7AF1D70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788509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01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C63F-D911-410B-B1D1-29FBB19E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&lt;b&gt; and &lt;strong&gt;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FFFC1-5516-496D-8B23-E664CE13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665556"/>
            <a:ext cx="4414438" cy="1545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63998-AFD8-40D3-96ED-4D045AF53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&lt;b&gt; defines bold text, without extra importance.</a:t>
            </a:r>
          </a:p>
          <a:p>
            <a:r>
              <a:rPr lang="en-SG" dirty="0"/>
              <a:t>&lt;b &gt; defines text, but with strong importance.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6575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E990-1A0B-4C5B-977A-EFE18FEF3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</a:t>
            </a:r>
            <a:r>
              <a:rPr lang="en-SG" dirty="0" err="1"/>
              <a:t>i</a:t>
            </a:r>
            <a:r>
              <a:rPr lang="en-SG" dirty="0"/>
              <a:t>&gt; and &lt;</a:t>
            </a:r>
            <a:r>
              <a:rPr lang="en-SG" dirty="0" err="1"/>
              <a:t>em</a:t>
            </a:r>
            <a:r>
              <a:rPr lang="en-SG" dirty="0"/>
              <a:t>&gt;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FAC3137C-9F85-48C1-AC2C-857018C7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665556"/>
            <a:ext cx="4414438" cy="1545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98F48-0213-4081-B437-5AC1DD0FA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&lt;</a:t>
            </a:r>
            <a:r>
              <a:rPr lang="en-SG" dirty="0" err="1"/>
              <a:t>i</a:t>
            </a:r>
            <a:r>
              <a:rPr lang="en-SG" dirty="0"/>
              <a:t>&gt; element defines a part of text </a:t>
            </a:r>
            <a:r>
              <a:rPr lang="en-SG" dirty="0" err="1"/>
              <a:t>im</a:t>
            </a:r>
            <a:r>
              <a:rPr lang="en-SG" dirty="0"/>
              <a:t> alternate “voice” or “mood”. Text is displayed in </a:t>
            </a:r>
            <a:r>
              <a:rPr lang="en-SG" i="1" dirty="0"/>
              <a:t>italics</a:t>
            </a:r>
            <a:r>
              <a:rPr lang="en-SG" dirty="0"/>
              <a:t>.</a:t>
            </a:r>
          </a:p>
          <a:p>
            <a:r>
              <a:rPr lang="en-SG" dirty="0"/>
              <a:t>&lt;</a:t>
            </a:r>
            <a:r>
              <a:rPr lang="en-SG" dirty="0" err="1"/>
              <a:t>em</a:t>
            </a:r>
            <a:r>
              <a:rPr lang="en-SG" dirty="0"/>
              <a:t>&gt; defines an emphasised text. Text is also displaced in </a:t>
            </a:r>
            <a:r>
              <a:rPr lang="en-SG" i="1" dirty="0"/>
              <a:t>italics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02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2C16-ED07-4E50-A37E-61705FF9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&lt;small&gt;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486E6-F0E4-49E5-8EE9-1C2333A8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715218"/>
            <a:ext cx="4414438" cy="14457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EB6E-9AF8-43DA-9F93-3D9580A3E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some smaller text.</a:t>
            </a:r>
          </a:p>
        </p:txBody>
      </p:sp>
    </p:spTree>
    <p:extLst>
      <p:ext uri="{BB962C8B-B14F-4D97-AF65-F5344CB8AC3E}">
        <p14:creationId xmlns:p14="http://schemas.microsoft.com/office/powerpoint/2010/main" val="191267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F4A0F-1DF4-43C2-AE2B-4DED1D04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&lt;mark&gt;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4B0F0B3-FDE9-4E4B-9743-D52A8632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836615"/>
            <a:ext cx="4414438" cy="12029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F4CDB-F7D3-41DA-84D4-734F76BB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the texts which needs to be highlighted.</a:t>
            </a:r>
          </a:p>
        </p:txBody>
      </p:sp>
    </p:spTree>
    <p:extLst>
      <p:ext uri="{BB962C8B-B14F-4D97-AF65-F5344CB8AC3E}">
        <p14:creationId xmlns:p14="http://schemas.microsoft.com/office/powerpoint/2010/main" val="327921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E1C9-533C-44B6-8210-8629C9FA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 dirty="0"/>
              <a:t>&lt;del&gt; element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6E82603-57FC-4016-BC2D-46A271B8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797989"/>
            <a:ext cx="4414438" cy="12801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B225C-A1ED-422A-B3EB-AF146773E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text that has been deleted from a document.</a:t>
            </a:r>
          </a:p>
          <a:p>
            <a:r>
              <a:rPr lang="en-SG" dirty="0"/>
              <a:t>It will be displayed a </a:t>
            </a:r>
            <a:r>
              <a:rPr lang="en-SG" strike="sngStrike" dirty="0"/>
              <a:t>strikethrough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165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47D4-6436-437C-915E-A4047A2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SG"/>
              <a:t>&lt;ins&gt; element</a:t>
            </a:r>
            <a:endParaRPr lang="en-SG" dirty="0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2B57BE-09D1-4B51-95A2-EAD7F858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2797989"/>
            <a:ext cx="4414438" cy="12801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6821-E565-4831-AF6C-E2977FEF7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SG" dirty="0"/>
              <a:t>Defines a text that has been inserted into a document.</a:t>
            </a:r>
          </a:p>
          <a:p>
            <a:r>
              <a:rPr lang="en-SG" dirty="0"/>
              <a:t>Browser would display it using an </a:t>
            </a:r>
            <a:r>
              <a:rPr lang="en-SG" u="sng" dirty="0"/>
              <a:t>underline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7577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7E8E2"/>
      </a:lt2>
      <a:accent1>
        <a:srgbClr val="9691CB"/>
      </a:accent1>
      <a:accent2>
        <a:srgbClr val="7990C0"/>
      </a:accent2>
      <a:accent3>
        <a:srgbClr val="77ADBF"/>
      </a:accent3>
      <a:accent4>
        <a:srgbClr val="6EAFA4"/>
      </a:accent4>
      <a:accent5>
        <a:srgbClr val="7DB092"/>
      </a:accent5>
      <a:accent6>
        <a:srgbClr val="70B371"/>
      </a:accent6>
      <a:hlink>
        <a:srgbClr val="828651"/>
      </a:hlink>
      <a:folHlink>
        <a:srgbClr val="7F7F7F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624</Words>
  <Application>Microsoft Office PowerPoint</Application>
  <PresentationFormat>Widescreen</PresentationFormat>
  <Paragraphs>43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Avenir Next LT Pro</vt:lpstr>
      <vt:lpstr>Avenir Next LT Pro Light</vt:lpstr>
      <vt:lpstr>Garamond</vt:lpstr>
      <vt:lpstr>SavonVTI</vt:lpstr>
      <vt:lpstr>HTML Text Formatting</vt:lpstr>
      <vt:lpstr>What is text formatting?</vt:lpstr>
      <vt:lpstr>The list of Formatting Elements</vt:lpstr>
      <vt:lpstr>&lt;b&gt; and &lt;strong&gt; element</vt:lpstr>
      <vt:lpstr>&lt;i&gt; and &lt;em&gt; elements</vt:lpstr>
      <vt:lpstr>&lt;small&gt; element</vt:lpstr>
      <vt:lpstr>&lt;mark&gt; element</vt:lpstr>
      <vt:lpstr>&lt;del&gt; element</vt:lpstr>
      <vt:lpstr>&lt;ins&gt; element</vt:lpstr>
      <vt:lpstr>&lt;sub&gt; element</vt:lpstr>
      <vt:lpstr>&lt;sup&gt; element</vt:lpstr>
      <vt:lpstr>Task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Text Formatting</dc:title>
  <dc:creator>Benjamin</dc:creator>
  <cp:lastModifiedBy>Benjamin</cp:lastModifiedBy>
  <cp:revision>9</cp:revision>
  <dcterms:created xsi:type="dcterms:W3CDTF">2021-01-22T15:50:37Z</dcterms:created>
  <dcterms:modified xsi:type="dcterms:W3CDTF">2021-02-20T06:30:00Z</dcterms:modified>
</cp:coreProperties>
</file>